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68" r:id="rId5"/>
    <p:sldId id="263" r:id="rId6"/>
    <p:sldId id="283" r:id="rId7"/>
    <p:sldId id="261" r:id="rId8"/>
    <p:sldId id="284" r:id="rId9"/>
    <p:sldId id="285" r:id="rId10"/>
    <p:sldId id="286" r:id="rId11"/>
    <p:sldId id="260" r:id="rId12"/>
    <p:sldId id="287" r:id="rId13"/>
    <p:sldId id="276" r:id="rId14"/>
    <p:sldId id="288" r:id="rId15"/>
    <p:sldId id="277" r:id="rId16"/>
    <p:sldId id="289" r:id="rId17"/>
    <p:sldId id="278" r:id="rId18"/>
    <p:sldId id="279" r:id="rId19"/>
    <p:sldId id="280" r:id="rId20"/>
    <p:sldId id="290" r:id="rId21"/>
    <p:sldId id="281" r:id="rId22"/>
    <p:sldId id="29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4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C57D-3094-41C4-ADF2-EE7DACC4597C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1D7C-6F64-42FF-99BA-7E3DA60B1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polyakov.spb.ru/school/ogetest/b10.ht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earningapps.org/1165073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6854"/>
          </a:xfrm>
        </p:spPr>
        <p:txBody>
          <a:bodyPr/>
          <a:lstStyle/>
          <a:p>
            <a:pPr algn="ctr"/>
            <a:r>
              <a:rPr lang="ru-RU" i="1" dirty="0"/>
              <a:t>Тема: Обобщение </a:t>
            </a:r>
            <a:br>
              <a:rPr lang="ru-RU" i="1" dirty="0"/>
            </a:br>
            <a:r>
              <a:rPr lang="ru-RU" i="1" dirty="0"/>
              <a:t>и систематизации знаний по теме алгоритмы и программирование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93105"/>
            <a:ext cx="10515600" cy="11838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2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7430" y="528034"/>
            <a:ext cx="9040969" cy="798742"/>
          </a:xfrm>
        </p:spPr>
        <p:txBody>
          <a:bodyPr>
            <a:normAutofit/>
          </a:bodyPr>
          <a:lstStyle/>
          <a:p>
            <a:r>
              <a:rPr lang="ru-RU" i="1" dirty="0"/>
              <a:t>Задание 2. Правильно расставить тип данных переменных в разделе описания переменных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956" y="1918447"/>
            <a:ext cx="2927981" cy="1201271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вид программы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61956" y="2832846"/>
            <a:ext cx="2927981" cy="30791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668807" y="1918447"/>
            <a:ext cx="2803711" cy="43073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Program p1;</a:t>
            </a:r>
          </a:p>
          <a:p>
            <a:pPr marL="0" indent="0">
              <a:buNone/>
            </a:pPr>
            <a:r>
              <a:rPr lang="en-US" dirty="0"/>
              <a:t>Var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A:</a:t>
            </a:r>
            <a:r>
              <a:rPr lang="en-US" strike="sngStrike" dirty="0">
                <a:solidFill>
                  <a:srgbClr val="FF0000"/>
                </a:solidFill>
              </a:rPr>
              <a:t>integer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C:</a:t>
            </a:r>
            <a:r>
              <a:rPr lang="en-US" strike="sngStrike" dirty="0">
                <a:solidFill>
                  <a:srgbClr val="FF0000"/>
                </a:solidFill>
              </a:rPr>
              <a:t>real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D:</a:t>
            </a:r>
            <a:r>
              <a:rPr lang="en-US" strike="sngStrike" dirty="0">
                <a:solidFill>
                  <a:srgbClr val="FF0000"/>
                </a:solidFill>
              </a:rPr>
              <a:t>boolean;</a:t>
            </a:r>
          </a:p>
          <a:p>
            <a:pPr marL="0" indent="0">
              <a:buNone/>
            </a:pPr>
            <a:r>
              <a:rPr lang="en-US" dirty="0"/>
              <a:t>Begin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A:= 5,2 ;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C:=  </a:t>
            </a:r>
            <a:r>
              <a:rPr lang="ru-RU" dirty="0"/>
              <a:t>52</a:t>
            </a:r>
            <a:r>
              <a:rPr lang="en-US" dirty="0"/>
              <a:t>-10=33;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D:=   9  ;</a:t>
            </a:r>
          </a:p>
          <a:p>
            <a:pPr marL="0" indent="0">
              <a:buNone/>
            </a:pPr>
            <a:r>
              <a:rPr lang="en-US" dirty="0"/>
              <a:t>Write(A,C,D);</a:t>
            </a:r>
          </a:p>
          <a:p>
            <a:pPr marL="0" indent="0">
              <a:buNone/>
            </a:pPr>
            <a:r>
              <a:rPr lang="en-US" dirty="0"/>
              <a:t>End.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8175812" y="1918447"/>
            <a:ext cx="3167215" cy="430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Program p1;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A:real;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C:boolean;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D:integer;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Begin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  </a:t>
            </a:r>
            <a:r>
              <a:rPr lang="en-US" dirty="0"/>
              <a:t>A:= 5,2 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  </a:t>
            </a:r>
            <a:r>
              <a:rPr lang="en-US" dirty="0"/>
              <a:t>C:=  </a:t>
            </a:r>
            <a:r>
              <a:rPr lang="ru-RU" dirty="0"/>
              <a:t>52</a:t>
            </a:r>
            <a:r>
              <a:rPr lang="en-US" dirty="0"/>
              <a:t>-10=33;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  </a:t>
            </a:r>
            <a:r>
              <a:rPr lang="en-US" dirty="0"/>
              <a:t>D:=   9  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Write(A,C,D);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98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65126"/>
            <a:ext cx="5157787" cy="4057276"/>
          </a:xfrm>
        </p:spPr>
        <p:txBody>
          <a:bodyPr>
            <a:normAutofit/>
          </a:bodyPr>
          <a:lstStyle/>
          <a:p>
            <a:r>
              <a:rPr lang="ru-RU" i="1" dirty="0"/>
              <a:t>Задание 3. Найдите ошибки в программе</a:t>
            </a:r>
          </a:p>
          <a:p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 1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Если ввести значение х = 2, что покажет программа при выводе?</a:t>
            </a:r>
          </a:p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 2. Как называется  алгоритмическая структура, содержащая 2 условия.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1537" y="365126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39" y="365127"/>
            <a:ext cx="5348656" cy="63299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93" y="4405121"/>
            <a:ext cx="1581440" cy="133168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17968" y="4541376"/>
            <a:ext cx="2595219" cy="1197399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задачи: Запишите на языке программирования алгоритм определения принадлежности точки отрезку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a,b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1" name="Объект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5888373"/>
            <a:ext cx="3734321" cy="6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4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807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351" y="4977156"/>
            <a:ext cx="4428248" cy="1336367"/>
          </a:xfrm>
        </p:spPr>
        <p:txBody>
          <a:bodyPr>
            <a:normAutofit/>
          </a:bodyPr>
          <a:lstStyle/>
          <a:p>
            <a:r>
              <a:rPr lang="ru-RU" sz="1800" b="0" dirty="0"/>
              <a:t>Условие задачи: Запишите на языке программирования алгоритм определения принадлежности точки отрезку </a:t>
            </a:r>
            <a:r>
              <a:rPr lang="en-US" sz="1800" b="0" dirty="0"/>
              <a:t>[</a:t>
            </a:r>
            <a:r>
              <a:rPr lang="en-US" sz="1800" b="0" dirty="0" err="1"/>
              <a:t>a,b</a:t>
            </a:r>
            <a:r>
              <a:rPr lang="en-US" sz="1800" b="0" dirty="0"/>
              <a:t>]</a:t>
            </a:r>
            <a:r>
              <a:rPr lang="ru-RU" sz="1800" b="0" dirty="0"/>
              <a:t> </a:t>
            </a:r>
          </a:p>
          <a:p>
            <a:endParaRPr lang="ru-RU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5214" y="771560"/>
            <a:ext cx="4810385" cy="3684588"/>
          </a:xfrm>
        </p:spPr>
        <p:txBody>
          <a:bodyPr/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 1. Если ввести значение х = 2, что покажет программа при выводе?</a:t>
            </a:r>
          </a:p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 2. Как называется  алгоритмическая структура, содержащая 2 условия.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556" y="3786378"/>
            <a:ext cx="5183188" cy="82391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69726" y="1214652"/>
            <a:ext cx="6827950" cy="4975012"/>
          </a:xfrm>
          <a:prstGeom prst="rect">
            <a:avLst/>
          </a:prstGeom>
        </p:spPr>
      </p:pic>
      <p:pic>
        <p:nvPicPr>
          <p:cNvPr id="8" name="Объект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6" y="4091183"/>
            <a:ext cx="3964224" cy="8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9619"/>
          </a:xfrm>
        </p:spPr>
        <p:txBody>
          <a:bodyPr/>
          <a:lstStyle/>
          <a:p>
            <a:r>
              <a:rPr lang="ru-RU" i="1" dirty="0"/>
              <a:t>Цикл с предусловием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37481"/>
            <a:ext cx="5157787" cy="750626"/>
          </a:xfrm>
        </p:spPr>
        <p:txBody>
          <a:bodyPr/>
          <a:lstStyle/>
          <a:p>
            <a:r>
              <a:rPr lang="ru-RU" dirty="0"/>
              <a:t>Алгоритм, записанный в виде блок-схемы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5560" y="1210322"/>
            <a:ext cx="5183188" cy="25431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088107"/>
            <a:ext cx="5183188" cy="4101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Вопрос. </a:t>
            </a:r>
          </a:p>
          <a:p>
            <a:pPr marL="0" indent="0">
              <a:buNone/>
            </a:pPr>
            <a:r>
              <a:rPr lang="ru-RU" dirty="0"/>
              <a:t>1.Какой оператор используется для записи условия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While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&lt;  &gt;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Repeat</a:t>
            </a:r>
            <a:r>
              <a:rPr lang="ru-RU" dirty="0">
                <a:solidFill>
                  <a:srgbClr val="FF0000"/>
                </a:solidFill>
              </a:rPr>
              <a:t> &lt;  &gt;;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Until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2.Что будет напечатано в результате выполнения программы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" y="2174220"/>
            <a:ext cx="4397867" cy="40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9619"/>
          </a:xfrm>
        </p:spPr>
        <p:txBody>
          <a:bodyPr/>
          <a:lstStyle/>
          <a:p>
            <a:r>
              <a:rPr lang="ru-RU" i="1" dirty="0"/>
              <a:t>Цикл с предусловием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37481"/>
            <a:ext cx="5157787" cy="750626"/>
          </a:xfrm>
        </p:spPr>
        <p:txBody>
          <a:bodyPr/>
          <a:lstStyle/>
          <a:p>
            <a:r>
              <a:rPr lang="ru-RU" dirty="0"/>
              <a:t>Алгоритм, записанный в виде блок-схемы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5560" y="1210322"/>
            <a:ext cx="5183188" cy="25431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088107"/>
            <a:ext cx="5183188" cy="4101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Вопрос. </a:t>
            </a:r>
          </a:p>
          <a:p>
            <a:pPr marL="0" indent="0">
              <a:buNone/>
            </a:pPr>
            <a:r>
              <a:rPr lang="ru-RU" dirty="0"/>
              <a:t>1.Какой оператор используется для записи условия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While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&lt;  &gt;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Repeat</a:t>
            </a:r>
            <a:r>
              <a:rPr lang="ru-RU" dirty="0">
                <a:solidFill>
                  <a:srgbClr val="FF0000"/>
                </a:solidFill>
              </a:rPr>
              <a:t> &lt;  &gt;;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Until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2.Что будет напечатано в результате выполнения программы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" y="2237827"/>
            <a:ext cx="4186809" cy="39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Цикл с постусловием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785" y="1524928"/>
            <a:ext cx="5157787" cy="1159391"/>
          </a:xfrm>
        </p:spPr>
        <p:txBody>
          <a:bodyPr/>
          <a:lstStyle/>
          <a:p>
            <a:r>
              <a:rPr lang="ru-RU" dirty="0"/>
              <a:t>Алгоритм, записанный в виде блок-схемы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50389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6172200" y="2257914"/>
            <a:ext cx="5183188" cy="39317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Вопрос. </a:t>
            </a:r>
          </a:p>
          <a:p>
            <a:pPr marL="0" indent="0">
              <a:buNone/>
            </a:pPr>
            <a:r>
              <a:rPr lang="ru-RU" dirty="0"/>
              <a:t>1.Какой оператор используется для записи условия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While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&lt;  &gt;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Repeat</a:t>
            </a:r>
            <a:r>
              <a:rPr lang="ru-RU" dirty="0">
                <a:solidFill>
                  <a:srgbClr val="FF0000"/>
                </a:solidFill>
              </a:rPr>
              <a:t> &lt;  &gt;;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Until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2.Что будет напечатано в результате выполнения программы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30400" y="2194606"/>
            <a:ext cx="3077029" cy="4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Цикл с постусловием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785" y="1524928"/>
            <a:ext cx="5157787" cy="1159391"/>
          </a:xfrm>
        </p:spPr>
        <p:txBody>
          <a:bodyPr/>
          <a:lstStyle/>
          <a:p>
            <a:r>
              <a:rPr lang="ru-RU" dirty="0"/>
              <a:t>Алгоритм, записанный в виде блок-схемы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6919" y="2257914"/>
            <a:ext cx="3306743" cy="456064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50389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6172200" y="2257914"/>
            <a:ext cx="5183188" cy="39317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Вопрос. </a:t>
            </a:r>
          </a:p>
          <a:p>
            <a:pPr marL="0" indent="0">
              <a:buNone/>
            </a:pPr>
            <a:r>
              <a:rPr lang="ru-RU" dirty="0"/>
              <a:t>1.Какой оператор используется для записи условия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While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&lt;  &gt;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Repeat</a:t>
            </a:r>
            <a:r>
              <a:rPr lang="ru-RU" dirty="0">
                <a:solidFill>
                  <a:srgbClr val="FF0000"/>
                </a:solidFill>
              </a:rPr>
              <a:t> &lt;  &gt;;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Until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2.Что будет напечатано в результате выполнения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8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Цикл с параметром (со счетчиком)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Алгоритм, записанный в виде блок-схемы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8795" y="2535003"/>
            <a:ext cx="4036291" cy="410994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7886" y="1681163"/>
            <a:ext cx="4867502" cy="823912"/>
          </a:xfrm>
        </p:spPr>
        <p:txBody>
          <a:bodyPr/>
          <a:lstStyle/>
          <a:p>
            <a:r>
              <a:rPr lang="ru-RU" dirty="0"/>
              <a:t>Вопрос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896961"/>
            <a:ext cx="5183188" cy="3684588"/>
          </a:xfrm>
        </p:spPr>
        <p:txBody>
          <a:bodyPr/>
          <a:lstStyle/>
          <a:p>
            <a:r>
              <a:rPr lang="ru-RU" dirty="0"/>
              <a:t>Что будет напечатано в результате выполнения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32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Одномерный массив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3673" y="1681163"/>
            <a:ext cx="433902" cy="4508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9099" y="1278611"/>
            <a:ext cx="3616097" cy="491105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Вопрос: Что будет показано при выводе результата программы?</a:t>
            </a:r>
          </a:p>
        </p:txBody>
      </p:sp>
    </p:spTree>
    <p:extLst>
      <p:ext uri="{BB962C8B-B14F-4D97-AF65-F5344CB8AC3E}">
        <p14:creationId xmlns:p14="http://schemas.microsoft.com/office/powerpoint/2010/main" val="264494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5792" y="1681162"/>
            <a:ext cx="871783" cy="4784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Вопрос: Что будет показано при выводе результата программы?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400" y="193513"/>
            <a:ext cx="4348271" cy="59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390" y="661737"/>
            <a:ext cx="9144000" cy="1187868"/>
          </a:xfrm>
        </p:spPr>
        <p:txBody>
          <a:bodyPr/>
          <a:lstStyle/>
          <a:p>
            <a:r>
              <a:rPr lang="ru-RU" i="1" dirty="0"/>
              <a:t>Алгоритм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6722"/>
            <a:ext cx="9144000" cy="3469225"/>
          </a:xfrm>
        </p:spPr>
        <p:txBody>
          <a:bodyPr/>
          <a:lstStyle/>
          <a:p>
            <a:r>
              <a:rPr lang="ru-RU" sz="3200" i="1" dirty="0"/>
              <a:t>Алгоритм – это описание последовательности действий, предназначенное для конкретного исполнителя, приводящее от исходных данных к требуемому результату.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6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5792" y="1681162"/>
            <a:ext cx="871783" cy="4784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00" y="592428"/>
            <a:ext cx="4372234" cy="605686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Вопрос: Что будет показано при выводе результата программы?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5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1397" y="1681163"/>
            <a:ext cx="936178" cy="4508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/>
              <a:t>Вопрос: Что будет показано при выводе результата программы?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743" y="288174"/>
            <a:ext cx="4611545" cy="59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1397" y="1681163"/>
            <a:ext cx="936178" cy="4508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792" y="544270"/>
            <a:ext cx="4252696" cy="564539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/>
              <a:t>Вопрос: Что будет показано при выводе результата программы?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Тест массив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9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1020116" cy="1000710"/>
          </a:xfrm>
        </p:spPr>
        <p:txBody>
          <a:bodyPr/>
          <a:lstStyle/>
          <a:p>
            <a:r>
              <a:rPr lang="ru-RU" i="1" dirty="0"/>
              <a:t>Основные алгоритмические структуры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92901"/>
            <a:ext cx="5157787" cy="508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411188"/>
            <a:ext cx="6736424" cy="368458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Линейная</a:t>
            </a:r>
          </a:p>
          <a:p>
            <a:r>
              <a:rPr lang="ru-RU" i="1" dirty="0"/>
              <a:t>Ветвление (полная форма )</a:t>
            </a:r>
          </a:p>
          <a:p>
            <a:r>
              <a:rPr lang="ru-RU" i="1" dirty="0"/>
              <a:t>Ветвление (сокращенная форма)</a:t>
            </a:r>
          </a:p>
          <a:p>
            <a:r>
              <a:rPr lang="ru-RU" i="1" dirty="0"/>
              <a:t>Ветвление, содержащее составное условие</a:t>
            </a:r>
          </a:p>
          <a:p>
            <a:r>
              <a:rPr lang="ru-RU" i="1" dirty="0"/>
              <a:t>Повторение (цикл с предусловием)</a:t>
            </a:r>
          </a:p>
          <a:p>
            <a:r>
              <a:rPr lang="ru-RU" i="1" dirty="0"/>
              <a:t>Повторение (цикл с постусловием)</a:t>
            </a:r>
          </a:p>
          <a:p>
            <a:r>
              <a:rPr lang="ru-RU" i="1" dirty="0"/>
              <a:t>Цикл с заданным числом повторений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74768" y="1843589"/>
            <a:ext cx="2606008" cy="508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994466" y="1528549"/>
            <a:ext cx="3360922" cy="4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Алгоритм может быть записан в виде блок схемы.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163" y="4501636"/>
            <a:ext cx="5157787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4948" y="1533369"/>
            <a:ext cx="7042082" cy="443996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955368" y="2505075"/>
            <a:ext cx="1400019" cy="3684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9955368" y="1681163"/>
            <a:ext cx="1400020" cy="8239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87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799"/>
            <a:ext cx="10515600" cy="1695450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Алгоритм, написанный на языке понятном компьютеру, на языке программирования  – это компьютерная программа.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9700" y="2381249"/>
            <a:ext cx="6134100" cy="379571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В школьной программе изучают язык программирования Паскаль, который был разработан в 1970 году швейцарским программистом Николаусом Виртом. Назван в честь создателя первой в мире счетной  механической машины французского математика и ученого </a:t>
            </a:r>
            <a:r>
              <a:rPr lang="ru-RU" i="1" dirty="0" err="1"/>
              <a:t>Блеза</a:t>
            </a:r>
            <a:r>
              <a:rPr lang="ru-RU" i="1" dirty="0"/>
              <a:t> Паскаля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35" y="2209800"/>
            <a:ext cx="3329580" cy="40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     </a:t>
            </a:r>
            <a:r>
              <a:rPr lang="ru-RU" sz="3200" i="1" dirty="0"/>
              <a:t>Основой языка программирования является </a:t>
            </a:r>
            <a:r>
              <a:rPr lang="ru-RU" sz="3200" b="1" i="1" dirty="0"/>
              <a:t>алфавит -</a:t>
            </a:r>
            <a:r>
              <a:rPr lang="ru-RU" sz="3200" i="1" dirty="0"/>
              <a:t> </a:t>
            </a:r>
            <a:r>
              <a:rPr lang="ru-RU" sz="3200" b="1" i="1" dirty="0"/>
              <a:t>набор допустимых символов</a:t>
            </a:r>
            <a:r>
              <a:rPr lang="ru-RU" sz="3200" i="1" dirty="0"/>
              <a:t>, которые можно использовать для записи программы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20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вид программы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59388" y="1681163"/>
            <a:ext cx="4596000" cy="823912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программе, записанной на языке Паскаль можно выделить: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56612" y="3006725"/>
            <a:ext cx="4398776" cy="3182937"/>
          </a:xfrm>
        </p:spPr>
        <p:txBody>
          <a:bodyPr/>
          <a:lstStyle/>
          <a:p>
            <a:r>
              <a:rPr lang="ru-RU" dirty="0"/>
              <a:t>Заголовок программы</a:t>
            </a:r>
          </a:p>
          <a:p>
            <a:r>
              <a:rPr lang="ru-RU" dirty="0"/>
              <a:t>Описание используемых данных</a:t>
            </a:r>
          </a:p>
          <a:p>
            <a:r>
              <a:rPr lang="ru-RU" dirty="0"/>
              <a:t>Программный блог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2729" y="2505075"/>
            <a:ext cx="5775746" cy="39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7430" y="528034"/>
            <a:ext cx="9040969" cy="1146824"/>
          </a:xfrm>
        </p:spPr>
        <p:txBody>
          <a:bodyPr>
            <a:normAutofit/>
          </a:bodyPr>
          <a:lstStyle/>
          <a:p>
            <a:r>
              <a:rPr lang="ru-RU" i="1" dirty="0"/>
              <a:t>Задание 1.</a:t>
            </a:r>
          </a:p>
          <a:p>
            <a:r>
              <a:rPr lang="ru-RU" i="1" dirty="0"/>
              <a:t>Выберите правильные (допустимые) имена программ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024" y="2679195"/>
            <a:ext cx="8115424" cy="149684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956" y="1918447"/>
            <a:ext cx="2927981" cy="1201271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вид программы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61956" y="2832846"/>
            <a:ext cx="2927981" cy="307919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085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7430" y="528034"/>
            <a:ext cx="9040969" cy="1146824"/>
          </a:xfrm>
        </p:spPr>
        <p:txBody>
          <a:bodyPr>
            <a:normAutofit/>
          </a:bodyPr>
          <a:lstStyle/>
          <a:p>
            <a:r>
              <a:rPr lang="ru-RU" i="1" dirty="0"/>
              <a:t>Задание 1.</a:t>
            </a:r>
          </a:p>
          <a:p>
            <a:r>
              <a:rPr lang="ru-RU" i="1" dirty="0"/>
              <a:t>Выберите правильные (допустимые) имена программ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956" y="1918447"/>
            <a:ext cx="2927981" cy="1201271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вид программы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61956" y="2832846"/>
            <a:ext cx="2927981" cy="30791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59" y="2519082"/>
            <a:ext cx="7831869" cy="16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5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7430" y="528034"/>
            <a:ext cx="9040969" cy="1146824"/>
          </a:xfrm>
        </p:spPr>
        <p:txBody>
          <a:bodyPr>
            <a:normAutofit/>
          </a:bodyPr>
          <a:lstStyle/>
          <a:p>
            <a:r>
              <a:rPr lang="ru-RU" i="1" dirty="0"/>
              <a:t>Задание 2. Правильно расставить тип данных переменных в разделе описания переменных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1956" y="1918447"/>
            <a:ext cx="2927981" cy="1201271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Общий вид программы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61956" y="2832846"/>
            <a:ext cx="2927981" cy="30791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668807" y="1918447"/>
            <a:ext cx="2803711" cy="43073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Var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A:integer;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C:real;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D:boolean;</a:t>
            </a:r>
          </a:p>
          <a:p>
            <a:pPr marL="0" indent="0">
              <a:buNone/>
            </a:pPr>
            <a:r>
              <a:rPr lang="en-US" dirty="0"/>
              <a:t>Begin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A:= 5,2 ;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C:=  </a:t>
            </a:r>
            <a:r>
              <a:rPr lang="ru-RU" dirty="0"/>
              <a:t>52</a:t>
            </a:r>
            <a:r>
              <a:rPr lang="en-US" dirty="0"/>
              <a:t>-10=33;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en-US" dirty="0"/>
              <a:t>D:=   9  ;</a:t>
            </a:r>
          </a:p>
          <a:p>
            <a:pPr marL="0" indent="0">
              <a:buNone/>
            </a:pPr>
            <a:r>
              <a:rPr lang="en-US" dirty="0"/>
              <a:t>Write(A,C,D);</a:t>
            </a:r>
          </a:p>
          <a:p>
            <a:pPr marL="0" indent="0">
              <a:buNone/>
            </a:pPr>
            <a:r>
              <a:rPr lang="en-US" dirty="0"/>
              <a:t>End.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10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612</Words>
  <Application>Microsoft Office PowerPoint</Application>
  <PresentationFormat>Широкоэкранный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Тема: Обобщение  и систематизации знаний по теме алгоритмы и программирование</vt:lpstr>
      <vt:lpstr>Алгоритм </vt:lpstr>
      <vt:lpstr>Основные алгоритмические структуры</vt:lpstr>
      <vt:lpstr>Алгоритм может быть записан в виде блок схемы. </vt:lpstr>
      <vt:lpstr>Алгоритм, написанный на языке понятном компьютеру, на языке программирования  – это компьютерная программа. </vt:lpstr>
      <vt:lpstr>     Основой языка программирования является алфавит - набор допустимых символов, которые можно использовать для записи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 с предусловием</vt:lpstr>
      <vt:lpstr>Цикл с предусловием</vt:lpstr>
      <vt:lpstr>Цикл с постусловием</vt:lpstr>
      <vt:lpstr>Цикл с постусловием</vt:lpstr>
      <vt:lpstr>Цикл с параметром (со счетчиком)</vt:lpstr>
      <vt:lpstr>Одномерный массив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 Tayurskaya</dc:creator>
  <cp:lastModifiedBy>Nina Tayurskaya</cp:lastModifiedBy>
  <cp:revision>131</cp:revision>
  <dcterms:created xsi:type="dcterms:W3CDTF">2017-03-05T06:02:04Z</dcterms:created>
  <dcterms:modified xsi:type="dcterms:W3CDTF">2017-03-06T18:14:41Z</dcterms:modified>
</cp:coreProperties>
</file>